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58" r:id="rId5"/>
    <p:sldId id="257" r:id="rId6"/>
    <p:sldId id="271" r:id="rId7"/>
    <p:sldId id="272" r:id="rId8"/>
    <p:sldId id="273" r:id="rId9"/>
    <p:sldId id="274" r:id="rId10"/>
    <p:sldId id="259" r:id="rId11"/>
    <p:sldId id="260" r:id="rId12"/>
    <p:sldId id="275" r:id="rId13"/>
    <p:sldId id="276" r:id="rId14"/>
    <p:sldId id="277" r:id="rId15"/>
    <p:sldId id="278" r:id="rId16"/>
    <p:sldId id="279" r:id="rId17"/>
    <p:sldId id="280" r:id="rId18"/>
    <p:sldId id="261" r:id="rId19"/>
    <p:sldId id="262" r:id="rId20"/>
    <p:sldId id="263" r:id="rId21"/>
    <p:sldId id="264" r:id="rId22"/>
    <p:sldId id="267" r:id="rId23"/>
    <p:sldId id="268" r:id="rId24"/>
    <p:sldId id="269" r:id="rId25"/>
    <p:sldId id="27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8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0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03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78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3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0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8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75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0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38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7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A2CD6-C196-4B22-844D-5A602140A619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50B2E-39CE-4EE6-8B68-8FB128FC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5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Biodiversity Unit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6650888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59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80963"/>
            <a:ext cx="6829425" cy="669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7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85974" y="-933575"/>
            <a:ext cx="7010402" cy="887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1465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05529" y="-1010229"/>
            <a:ext cx="6819900" cy="891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112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84406" y="-874807"/>
            <a:ext cx="6477000" cy="868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662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85663" y="-1133264"/>
            <a:ext cx="6858000" cy="912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427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9" y="0"/>
            <a:ext cx="507839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1314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0"/>
            <a:ext cx="5062537" cy="669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3256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42863"/>
            <a:ext cx="67913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204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85725"/>
            <a:ext cx="6781800" cy="668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7088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6959662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453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52388"/>
            <a:ext cx="6753225" cy="675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710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00013"/>
            <a:ext cx="6657975" cy="665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101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0"/>
            <a:ext cx="68686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3219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5750"/>
            <a:ext cx="640080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880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295275"/>
            <a:ext cx="6372225" cy="626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813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390525"/>
            <a:ext cx="6038850" cy="607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007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"/>
            <a:ext cx="554366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156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3" y="152400"/>
            <a:ext cx="6660359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6547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4" y="76200"/>
            <a:ext cx="6246079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959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784542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98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4925" y="228600"/>
            <a:ext cx="917357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283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093585" cy="584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27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04799" y="152400"/>
            <a:ext cx="8942702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35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</Words>
  <Application>Microsoft Office PowerPoint</Application>
  <PresentationFormat>On-screen Show (4:3)</PresentationFormat>
  <Paragraphs>1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Biodiversity Unit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SRVHS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Unit</dc:title>
  <dc:creator>rgroch</dc:creator>
  <cp:lastModifiedBy>rgroch</cp:lastModifiedBy>
  <cp:revision>10</cp:revision>
  <dcterms:created xsi:type="dcterms:W3CDTF">2016-01-27T15:15:09Z</dcterms:created>
  <dcterms:modified xsi:type="dcterms:W3CDTF">2016-01-29T23:16:10Z</dcterms:modified>
</cp:coreProperties>
</file>